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80" d="100"/>
          <a:sy n="80" d="100"/>
        </p:scale>
        <p:origin x="53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10907"/>
            <a:ext cx="10993549" cy="1027444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tx1"/>
                </a:solidFill>
              </a:rPr>
              <a:t>Ezekiel 33-35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276475"/>
            <a:ext cx="10993546" cy="809291"/>
          </a:xfrm>
        </p:spPr>
        <p:txBody>
          <a:bodyPr>
            <a:noAutofit/>
          </a:bodyPr>
          <a:lstStyle/>
          <a:p>
            <a:r>
              <a:rPr lang="en-US" sz="2000" i="1" dirty="0">
                <a:solidFill>
                  <a:schemeClr val="tx1"/>
                </a:solidFill>
              </a:rPr>
              <a:t>"So when it comes to pass--as surely it will--then they will know that a prophet has been in their midst." </a:t>
            </a:r>
            <a:r>
              <a:rPr lang="en-US" sz="2000" dirty="0">
                <a:solidFill>
                  <a:schemeClr val="tx1"/>
                </a:solidFill>
              </a:rPr>
              <a:t>(Ezekiel 33:33)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515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Ezekiel 33: The Watchman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1192" y="2190750"/>
            <a:ext cx="802940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b="1" dirty="0"/>
              <a:t>The Mission and Message of the Watchman (33:1-20)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The “watchman principle” (1-9)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Similar to Ezekiel 3:16-21, but with a difference…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Purpose is found in Ezekiel 33:10-11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Notice the emphasis on turning, restoring and practicing righteousness… (12-20)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Many said “the way of the Lord is not right” (17, 20)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3962" y="2381250"/>
            <a:ext cx="2766846" cy="391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61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Ezekiel 33: The Watchman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1192" y="2190750"/>
            <a:ext cx="80294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b="1" dirty="0"/>
              <a:t>The Ministry of the Watchman (33:21-33)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The refugees message:  Jerusalem has fallen! (21-22)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Ezekiel now ministering to two groups:</a:t>
            </a:r>
          </a:p>
          <a:p>
            <a:pPr marL="1257300" lvl="2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Survivors in Palestine (23-29)</a:t>
            </a:r>
          </a:p>
          <a:p>
            <a:pPr marL="1257300" lvl="2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Captives in Babylon (30-33)</a:t>
            </a:r>
          </a:p>
          <a:p>
            <a:pPr marL="1714500" lvl="3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Attitudes toward Ezekiel have changed (30)</a:t>
            </a:r>
          </a:p>
          <a:p>
            <a:pPr marL="1714500" lvl="3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Yet actions still lacking… (31-32)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2101" y="2190750"/>
            <a:ext cx="2838707" cy="413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18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Ezekiel 34: The Shepherds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1192" y="2190750"/>
            <a:ext cx="80294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300000"/>
              </a:lnSpc>
              <a:buFont typeface="Wingdings" panose="05000000000000000000" pitchFamily="2" charset="2"/>
              <a:buChar char="§"/>
            </a:pPr>
            <a:r>
              <a:rPr lang="en-US" sz="2400" b="1" dirty="0"/>
              <a:t>The Evil Shepherds (34:1-10)</a:t>
            </a:r>
          </a:p>
          <a:p>
            <a:pPr marL="342900" indent="-342900">
              <a:lnSpc>
                <a:spcPct val="300000"/>
              </a:lnSpc>
              <a:buFont typeface="Wingdings" panose="05000000000000000000" pitchFamily="2" charset="2"/>
              <a:buChar char="§"/>
            </a:pPr>
            <a:r>
              <a:rPr lang="en-US" sz="2400" b="1" dirty="0"/>
              <a:t>The Divine Shepherd (34:11-22)</a:t>
            </a:r>
          </a:p>
          <a:p>
            <a:pPr marL="342900" indent="-342900">
              <a:lnSpc>
                <a:spcPct val="300000"/>
              </a:lnSpc>
              <a:buFont typeface="Wingdings" panose="05000000000000000000" pitchFamily="2" charset="2"/>
              <a:buChar char="§"/>
            </a:pPr>
            <a:r>
              <a:rPr lang="en-US" sz="2400" b="1" dirty="0"/>
              <a:t>The Future Shepherd (34:23-31)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8745" y="2390775"/>
            <a:ext cx="5072063" cy="405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0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Ezekiel 34: The Shepherds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1192" y="2057400"/>
            <a:ext cx="80294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b="1" dirty="0"/>
              <a:t>Evil Shepherds (34:1-10)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Woe to the leaders of Israel! 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Four Crimes (1-8)</a:t>
            </a:r>
          </a:p>
          <a:p>
            <a:pPr marL="1257300" lvl="2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Used flock of God for their own gain.</a:t>
            </a:r>
          </a:p>
          <a:p>
            <a:pPr marL="1257300" lvl="2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Had no concern for the flock of God.</a:t>
            </a:r>
          </a:p>
          <a:p>
            <a:pPr marL="1257300" lvl="2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Ruled with force and severity.</a:t>
            </a:r>
          </a:p>
          <a:p>
            <a:pPr marL="1257300" lvl="2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Responsible for scattering the flock. 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Therefore… God is against them (9-10)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5825" y="3028950"/>
            <a:ext cx="4590708" cy="257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Ezekiel 34: The Shepherds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1192" y="1990725"/>
            <a:ext cx="802940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b="1" dirty="0"/>
              <a:t>The Divine Shepherd (34:11-22)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During exile God Himself would be their shepherd. 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As Shepherd, he would: 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400" dirty="0"/>
              <a:t>Seek out His sheep.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400" dirty="0"/>
              <a:t>Deliver them from where they were scattered.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400" dirty="0"/>
              <a:t>Bring them out from among the peoples. 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400" dirty="0"/>
              <a:t>Restore them to their fold (land).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400" dirty="0"/>
              <a:t>Feed them upon the mountains. 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400" dirty="0"/>
              <a:t>Lead His flock to rest/safety.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400" dirty="0"/>
              <a:t>He would judge between the good and bad sheep.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0601" y="2209360"/>
            <a:ext cx="3000208" cy="4121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49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Ezekiel 34: The Shepherds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1192" y="1990725"/>
            <a:ext cx="97058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b="1" dirty="0"/>
              <a:t>The Future Shepherd (34:23-31)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After the restoration God would set over His flock “one shepherd” 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Messianic tone of the prophecy (23-25)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Note the “peace” and “plenty” of His flock (25-29)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He would be their God and they His people (30-31)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50" y="3790950"/>
            <a:ext cx="35814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5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84</TotalTime>
  <Words>381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Gill Sans MT</vt:lpstr>
      <vt:lpstr>Wingdings</vt:lpstr>
      <vt:lpstr>Wingdings 2</vt:lpstr>
      <vt:lpstr>Dividend</vt:lpstr>
      <vt:lpstr>Ezekiel 33-35</vt:lpstr>
      <vt:lpstr>Ezekiel 33: The Watchman</vt:lpstr>
      <vt:lpstr>Ezekiel 33: The Watchman</vt:lpstr>
      <vt:lpstr>Ezekiel 34: The Shepherds</vt:lpstr>
      <vt:lpstr>Ezekiel 34: The Shepherds</vt:lpstr>
      <vt:lpstr>Ezekiel 34: The Shepherds</vt:lpstr>
      <vt:lpstr>Ezekiel 34: The Shepherds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Ezekiel 33-35</dc:title>
  <dc:creator>Marc Shotts</dc:creator>
  <cp:lastModifiedBy>Marc Shotts</cp:lastModifiedBy>
  <cp:revision>9</cp:revision>
  <dcterms:created xsi:type="dcterms:W3CDTF">2016-11-02T01:34:06Z</dcterms:created>
  <dcterms:modified xsi:type="dcterms:W3CDTF">2016-11-02T02:58:51Z</dcterms:modified>
</cp:coreProperties>
</file>